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5050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AF1988-29EF-49C7-B258-0D501A11DC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1AF48B-6F1F-419F-8162-3296B4299C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811EF9E-A6B7-4436-A5E2-25A6C8BDE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DA3B5F-EF8F-4911-BB24-C63D5B619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C6967E-26AC-4264-B1FA-EBBE04B30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552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BE1B2A-2124-40ED-81E5-DD5CF7DD9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AD9FC45-D57E-47DC-851B-FD8991A5E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0D0EE2-4CCA-495C-B365-84CC9E292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D9725ED-1057-4705-8209-0E9CA8540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BFA858-789D-491D-BCF4-6C40A5E95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213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665976A-4C91-495E-97BA-CB16C7A6F5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9F2EB2-173D-4EC3-BB41-317D7F5733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06FDCD-E4BC-41EC-A1F2-99BCA231B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EDAB85-1893-485B-8778-5CFCB6AF8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033716-BE5C-4FD8-B523-7798587C0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7461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2CCA77-5D33-4CD4-8710-D72E8DA89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E7CC8B-1357-4864-8D46-806DDE5FD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A0950F-AB65-43FE-A640-D465E4158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758E56-3869-4A18-BB99-3E098E8D4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0A409F1-B4E6-4B76-94AC-F959F000D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9793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4DF996-B07C-42EC-A02F-01F7BF1F9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5E31ED-8BCA-450E-A7DA-64D31014A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F70B4E-38E8-4334-951C-22EB16609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8E5523-2687-4738-8E76-90D5E3684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714408-2FEE-4807-9549-8976F1EF1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397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F284D-6F62-45CA-A180-7B274DFA3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FA77737-F044-4CA1-B351-24CF5D6F16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3B7B33-329F-43D4-A98F-60462ADE5E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322F30-6202-4097-8A05-5FE09A6B1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D8F751-D2A8-498D-BC93-112DAC4E4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DE186B-77A2-4262-B17D-A2ECF4428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558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2772C0-2F1B-4D54-BD11-9473EC1E5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DCFDCD7-798D-4206-B081-0CDBBCDEE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697BB9A-7076-42AA-9D3A-D427461D5C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9E93BF-DC5A-4304-8B91-D8CC392D70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DD0509B-4184-4858-B633-D22059793B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C652FCA-A7E5-48C0-8F56-D24C18E3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4AC9F9A-ABA6-4D7C-A2EE-D9C47BD66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EB0185F-D43A-4B20-B645-02E7ED879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9701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BD5EE2-28E0-43E2-8CB5-0F45B6A82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FF138BE-B450-4EE6-9E1D-6BC7822DB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9E7667-20A2-47A6-B3E1-AF590117B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162E6CF-996D-4E7C-9176-40FEFA3BD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543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E879134-316F-4920-891A-66865189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42E11D1-A042-4B83-BB2D-A5B54B658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CD703F8-5829-4C95-A095-655862798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226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9BDEBB-6F60-4F83-8AA5-A3E6064A0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713B98-1D54-460A-8A41-8F0824E1F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7305B47-8E2E-4FFC-ACBA-BB9DE2EE62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F2B5D51-D609-4EC3-B569-03368D22E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92C3FC0-BA3D-46E4-9E80-1DB81974C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0429EF8-8A99-40D3-B4A8-02C2F6F78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722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28FFB5-46C7-460F-9A47-D4A238748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F6A4580-4F1F-403B-9527-D94EF9C538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1A650C0-66F7-4CDD-BEC7-045A5C560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BEDFAF0-C1A8-479B-85D4-434BFD37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FA6D4D-E2C3-49C9-9CE8-7E3A55E2F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3765D60-73E6-4C63-99CA-0A2FE1BD0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273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B283C93-3485-44BC-B5E6-6EED6AFD8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42AD4C5-1306-47BF-B23C-E440BBB7E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5EE17D-C4B0-461F-A87A-A70B5AAA95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1D765-476F-40AC-A6F1-F8B94D71B310}" type="datetimeFigureOut">
              <a:rPr lang="es-CL" smtClean="0"/>
              <a:t>05-11-2020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9A7722-F5AE-47B3-B540-7BB70BFB8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04F853-D40B-40E4-81AF-BE08AB5AC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7D1A6-2355-4C3D-A7EA-C4A61142A8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136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lecha: cheurón 21">
            <a:extLst>
              <a:ext uri="{FF2B5EF4-FFF2-40B4-BE49-F238E27FC236}">
                <a16:creationId xmlns:a16="http://schemas.microsoft.com/office/drawing/2014/main" id="{15111FAF-A3A3-410F-876A-768EFA51D98A}"/>
              </a:ext>
            </a:extLst>
          </p:cNvPr>
          <p:cNvSpPr/>
          <p:nvPr/>
        </p:nvSpPr>
        <p:spPr>
          <a:xfrm flipH="1">
            <a:off x="1665029" y="2971800"/>
            <a:ext cx="505961" cy="914400"/>
          </a:xfrm>
          <a:prstGeom prst="chevron">
            <a:avLst>
              <a:gd name="adj" fmla="val 1856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13" name="Rombo 12">
            <a:extLst>
              <a:ext uri="{FF2B5EF4-FFF2-40B4-BE49-F238E27FC236}">
                <a16:creationId xmlns:a16="http://schemas.microsoft.com/office/drawing/2014/main" id="{C8AD547F-23F7-4D77-9809-A5F3E03938B0}"/>
              </a:ext>
            </a:extLst>
          </p:cNvPr>
          <p:cNvSpPr/>
          <p:nvPr/>
        </p:nvSpPr>
        <p:spPr>
          <a:xfrm>
            <a:off x="9514095" y="2971800"/>
            <a:ext cx="914400" cy="914400"/>
          </a:xfrm>
          <a:prstGeom prst="diamond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chemeClr val="tx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Rombo 4">
            <a:extLst>
              <a:ext uri="{FF2B5EF4-FFF2-40B4-BE49-F238E27FC236}">
                <a16:creationId xmlns:a16="http://schemas.microsoft.com/office/drawing/2014/main" id="{30B46F5E-07A2-4AB2-929D-06D8BAFAFE15}"/>
              </a:ext>
            </a:extLst>
          </p:cNvPr>
          <p:cNvSpPr/>
          <p:nvPr/>
        </p:nvSpPr>
        <p:spPr>
          <a:xfrm>
            <a:off x="5638800" y="2971800"/>
            <a:ext cx="914400" cy="914400"/>
          </a:xfrm>
          <a:prstGeom prst="diamond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33AB173-E7D9-45C9-BACB-D0D42338B569}"/>
              </a:ext>
            </a:extLst>
          </p:cNvPr>
          <p:cNvSpPr txBox="1"/>
          <p:nvPr/>
        </p:nvSpPr>
        <p:spPr>
          <a:xfrm>
            <a:off x="6003634" y="3244334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  <a:effectLst>
                  <a:outerShdw dist="63500" dir="2700000" algn="tl" rotWithShape="0">
                    <a:srgbClr val="FF5050"/>
                  </a:outerShdw>
                </a:effectLst>
                <a:latin typeface="Abadi" panose="020B0604020104020204" pitchFamily="34" charset="0"/>
              </a:rPr>
              <a:t>CHOKÜM</a:t>
            </a:r>
            <a:endParaRPr lang="es-CL" b="1" dirty="0">
              <a:solidFill>
                <a:schemeClr val="bg1"/>
              </a:solidFill>
              <a:effectLst>
                <a:outerShdw dist="63500" dir="2700000" algn="tl" rotWithShape="0">
                  <a:srgbClr val="FF5050"/>
                </a:outerShdw>
              </a:effectLst>
              <a:latin typeface="Abadi" panose="020B0604020104020204" pitchFamily="34" charset="0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0200F5AC-CD87-4AF8-B3EB-9E9CE0B2382C}"/>
              </a:ext>
            </a:extLst>
          </p:cNvPr>
          <p:cNvCxnSpPr>
            <a:cxnSpLocks/>
          </p:cNvCxnSpPr>
          <p:nvPr/>
        </p:nvCxnSpPr>
        <p:spPr>
          <a:xfrm flipH="1">
            <a:off x="5997524" y="3613666"/>
            <a:ext cx="991585" cy="0"/>
          </a:xfrm>
          <a:prstGeom prst="line">
            <a:avLst/>
          </a:prstGeom>
          <a:ln w="28575">
            <a:solidFill>
              <a:schemeClr val="bg1"/>
            </a:solidFill>
            <a:prstDash val="lgDashDotDot"/>
          </a:ln>
          <a:effectLst>
            <a:outerShdw dist="12700" dir="2700000" algn="tl" rotWithShape="0">
              <a:srgbClr val="FF505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69802D3-01BF-4B0A-807E-F443258FE472}"/>
              </a:ext>
            </a:extLst>
          </p:cNvPr>
          <p:cNvSpPr txBox="1"/>
          <p:nvPr/>
        </p:nvSpPr>
        <p:spPr>
          <a:xfrm>
            <a:off x="9527347" y="2975113"/>
            <a:ext cx="887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ln w="3175">
                  <a:noFill/>
                </a:ln>
                <a:solidFill>
                  <a:srgbClr val="FFD966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badi" panose="020B0604020104020204" pitchFamily="34" charset="0"/>
              </a:rPr>
              <a:t>C</a:t>
            </a:r>
          </a:p>
          <a:p>
            <a:pPr algn="ctr"/>
            <a:r>
              <a:rPr lang="es-ES" sz="1200" b="1" dirty="0">
                <a:ln w="3175">
                  <a:noFill/>
                </a:ln>
                <a:solidFill>
                  <a:srgbClr val="FFD966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badi" panose="020B0604020104020204" pitchFamily="34" charset="0"/>
              </a:rPr>
              <a:t>H</a:t>
            </a:r>
          </a:p>
          <a:p>
            <a:pPr algn="ctr"/>
            <a:r>
              <a:rPr lang="es-ES" sz="1200" b="1" dirty="0">
                <a:ln w="3175">
                  <a:noFill/>
                </a:ln>
                <a:solidFill>
                  <a:srgbClr val="FFD966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badi" panose="020B0604020104020204" pitchFamily="34" charset="0"/>
              </a:rPr>
              <a:t>O </a:t>
            </a:r>
          </a:p>
          <a:p>
            <a:pPr algn="ctr"/>
            <a:r>
              <a:rPr lang="es-ES" sz="1200" b="1" dirty="0">
                <a:ln w="3175">
                  <a:noFill/>
                </a:ln>
                <a:solidFill>
                  <a:srgbClr val="FFD966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badi" panose="020B0604020104020204" pitchFamily="34" charset="0"/>
              </a:rPr>
              <a:t>K</a:t>
            </a:r>
          </a:p>
          <a:p>
            <a:pPr algn="ctr"/>
            <a:r>
              <a:rPr lang="es-ES" sz="1200" b="1" dirty="0">
                <a:ln w="3175">
                  <a:noFill/>
                </a:ln>
                <a:solidFill>
                  <a:srgbClr val="FFD966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badi" panose="020B0604020104020204" pitchFamily="34" charset="0"/>
              </a:rPr>
              <a:t>Ü</a:t>
            </a:r>
          </a:p>
          <a:p>
            <a:pPr algn="ctr"/>
            <a:r>
              <a:rPr lang="es-ES" sz="1200" b="1" dirty="0">
                <a:ln w="3175">
                  <a:noFill/>
                </a:ln>
                <a:solidFill>
                  <a:srgbClr val="FFD966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badi" panose="020B0604020104020204" pitchFamily="34" charset="0"/>
              </a:rPr>
              <a:t>M</a:t>
            </a:r>
          </a:p>
        </p:txBody>
      </p:sp>
      <p:sp>
        <p:nvSpPr>
          <p:cNvPr id="20" name="Flecha: cheurón 19">
            <a:extLst>
              <a:ext uri="{FF2B5EF4-FFF2-40B4-BE49-F238E27FC236}">
                <a16:creationId xmlns:a16="http://schemas.microsoft.com/office/drawing/2014/main" id="{327576CC-5D58-4423-9776-E9F9CF5C27F2}"/>
              </a:ext>
            </a:extLst>
          </p:cNvPr>
          <p:cNvSpPr/>
          <p:nvPr/>
        </p:nvSpPr>
        <p:spPr>
          <a:xfrm>
            <a:off x="1763505" y="2971800"/>
            <a:ext cx="914400" cy="914400"/>
          </a:xfrm>
          <a:prstGeom prst="chevr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AAFCB9C-790D-41A9-9095-D834C8E9183B}"/>
              </a:ext>
            </a:extLst>
          </p:cNvPr>
          <p:cNvSpPr txBox="1"/>
          <p:nvPr/>
        </p:nvSpPr>
        <p:spPr>
          <a:xfrm>
            <a:off x="1913887" y="3516868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u="sng" dirty="0">
                <a:latin typeface="Abadi" panose="020B0604020104020204" pitchFamily="34" charset="0"/>
              </a:rPr>
              <a:t>CHOKÜM</a:t>
            </a:r>
            <a:endParaRPr lang="es-CL" u="sng" dirty="0">
              <a:latin typeface="Abadi" panose="020B0604020104020204" pitchFamily="34" charset="0"/>
            </a:endParaRPr>
          </a:p>
        </p:txBody>
      </p:sp>
      <p:sp>
        <p:nvSpPr>
          <p:cNvPr id="86" name="Diagrama de flujo: decisión 85">
            <a:extLst>
              <a:ext uri="{FF2B5EF4-FFF2-40B4-BE49-F238E27FC236}">
                <a16:creationId xmlns:a16="http://schemas.microsoft.com/office/drawing/2014/main" id="{94114326-851F-4293-9ADA-073C862C7325}"/>
              </a:ext>
            </a:extLst>
          </p:cNvPr>
          <p:cNvSpPr/>
          <p:nvPr/>
        </p:nvSpPr>
        <p:spPr>
          <a:xfrm>
            <a:off x="5638800" y="4870174"/>
            <a:ext cx="914400" cy="612648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38100" dir="5400000" algn="t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88" name="Elipse 87">
            <a:extLst>
              <a:ext uri="{FF2B5EF4-FFF2-40B4-BE49-F238E27FC236}">
                <a16:creationId xmlns:a16="http://schemas.microsoft.com/office/drawing/2014/main" id="{76FA4B92-7CC9-4BA9-82E0-F7F42F683E54}"/>
              </a:ext>
            </a:extLst>
          </p:cNvPr>
          <p:cNvSpPr/>
          <p:nvPr/>
        </p:nvSpPr>
        <p:spPr>
          <a:xfrm>
            <a:off x="5915313" y="4813491"/>
            <a:ext cx="377294" cy="182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62966A2C-16FC-426C-B8BE-2D8F3080CDB7}"/>
              </a:ext>
            </a:extLst>
          </p:cNvPr>
          <p:cNvSpPr txBox="1"/>
          <p:nvPr/>
        </p:nvSpPr>
        <p:spPr>
          <a:xfrm>
            <a:off x="5614442" y="4807166"/>
            <a:ext cx="950901" cy="369332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pPr algn="ctr"/>
            <a:r>
              <a:rPr lang="es-ES" b="1" u="sng" dirty="0">
                <a:effectLst>
                  <a:outerShdw dist="12700" dir="5400000" algn="t" rotWithShape="0">
                    <a:srgbClr val="FF0000"/>
                  </a:outerShdw>
                </a:effectLst>
                <a:latin typeface="Abadi" panose="020B0604020104020204" pitchFamily="34" charset="0"/>
              </a:rPr>
              <a:t>CHOKÜM</a:t>
            </a:r>
            <a:endParaRPr lang="es-CL" b="1" u="sng" dirty="0">
              <a:effectLst>
                <a:outerShdw dist="12700" dir="5400000" algn="t" rotWithShape="0">
                  <a:srgbClr val="FF0000"/>
                </a:outerShdw>
              </a:effectLst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6994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9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Abadi</vt:lpstr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Franco Martin</dc:creator>
  <cp:lastModifiedBy>Franco Martin</cp:lastModifiedBy>
  <cp:revision>17</cp:revision>
  <dcterms:created xsi:type="dcterms:W3CDTF">2020-11-06T02:41:33Z</dcterms:created>
  <dcterms:modified xsi:type="dcterms:W3CDTF">2020-11-06T04:51:37Z</dcterms:modified>
</cp:coreProperties>
</file>